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0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DCED-29CC-40BE-B123-53271359AC2E}" type="datetimeFigureOut">
              <a:rPr lang="it-IT" smtClean="0"/>
              <a:pPr/>
              <a:t>10/06/2015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CF95-5BEE-49C8-8C1C-DE6BD5C125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DCED-29CC-40BE-B123-53271359AC2E}" type="datetimeFigureOut">
              <a:rPr lang="it-IT" smtClean="0"/>
              <a:pPr/>
              <a:t>10/06/2015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CF95-5BEE-49C8-8C1C-DE6BD5C125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DCED-29CC-40BE-B123-53271359AC2E}" type="datetimeFigureOut">
              <a:rPr lang="it-IT" smtClean="0"/>
              <a:pPr/>
              <a:t>10/06/2015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CF95-5BEE-49C8-8C1C-DE6BD5C125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DCED-29CC-40BE-B123-53271359AC2E}" type="datetimeFigureOut">
              <a:rPr lang="it-IT" smtClean="0"/>
              <a:pPr/>
              <a:t>10/06/2015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CF95-5BEE-49C8-8C1C-DE6BD5C125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DCED-29CC-40BE-B123-53271359AC2E}" type="datetimeFigureOut">
              <a:rPr lang="it-IT" smtClean="0"/>
              <a:pPr/>
              <a:t>10/06/2015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CF95-5BEE-49C8-8C1C-DE6BD5C125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DCED-29CC-40BE-B123-53271359AC2E}" type="datetimeFigureOut">
              <a:rPr lang="it-IT" smtClean="0"/>
              <a:pPr/>
              <a:t>10/06/2015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CF95-5BEE-49C8-8C1C-DE6BD5C125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DCED-29CC-40BE-B123-53271359AC2E}" type="datetimeFigureOut">
              <a:rPr lang="it-IT" smtClean="0"/>
              <a:pPr/>
              <a:t>10/06/2015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CF95-5BEE-49C8-8C1C-DE6BD5C125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DCED-29CC-40BE-B123-53271359AC2E}" type="datetimeFigureOut">
              <a:rPr lang="it-IT" smtClean="0"/>
              <a:pPr/>
              <a:t>10/06/2015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CF95-5BEE-49C8-8C1C-DE6BD5C125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DCED-29CC-40BE-B123-53271359AC2E}" type="datetimeFigureOut">
              <a:rPr lang="it-IT" smtClean="0"/>
              <a:pPr/>
              <a:t>10/06/2015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CF95-5BEE-49C8-8C1C-DE6BD5C125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DCED-29CC-40BE-B123-53271359AC2E}" type="datetimeFigureOut">
              <a:rPr lang="it-IT" smtClean="0"/>
              <a:pPr/>
              <a:t>10/06/2015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CF95-5BEE-49C8-8C1C-DE6BD5C125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DCED-29CC-40BE-B123-53271359AC2E}" type="datetimeFigureOut">
              <a:rPr lang="it-IT" smtClean="0"/>
              <a:pPr/>
              <a:t>10/06/2015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CF95-5BEE-49C8-8C1C-DE6BD5C125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9DCED-29CC-40BE-B123-53271359AC2E}" type="datetimeFigureOut">
              <a:rPr lang="it-IT" smtClean="0"/>
              <a:pPr/>
              <a:t>10/06/2015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4CF95-5BEE-49C8-8C1C-DE6BD5C1252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2304256"/>
          </a:xfrm>
        </p:spPr>
        <p:txBody>
          <a:bodyPr>
            <a:normAutofit/>
          </a:bodyPr>
          <a:lstStyle/>
          <a:p>
            <a:r>
              <a:rPr lang="it-IT" b="1" dirty="0" smtClean="0"/>
              <a:t>FESTA DEI POPOLI</a:t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b="1" dirty="0" smtClean="0"/>
              <a:t>CHIETI 24 MAGGIO 2015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3802434"/>
          </a:xfrm>
        </p:spPr>
        <p:txBody>
          <a:bodyPr>
            <a:normAutofit/>
          </a:bodyPr>
          <a:lstStyle/>
          <a:p>
            <a:r>
              <a:rPr lang="it-IT" b="1" dirty="0" smtClean="0"/>
              <a:t>FESTA DEI POPOLI  </a:t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b="1" dirty="0" smtClean="0"/>
              <a:t>PESCARA  7 GIUGNO 2015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Documents and Settings\Todaro\Desktop\foto ridotte  Festa dei popoli 2015 PE\Festa dei popolo Pescara 06.06.15 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73785" cy="3356992"/>
          </a:xfrm>
          <a:prstGeom prst="rect">
            <a:avLst/>
          </a:prstGeom>
          <a:noFill/>
        </p:spPr>
      </p:pic>
      <p:pic>
        <p:nvPicPr>
          <p:cNvPr id="9219" name="Picture 3" descr="C:\Documents and Settings\Todaro\Desktop\foto ridotte  Festa dei popoli 2015 PE\Festa-dei-popoli-2015-Pescara-71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-8858"/>
            <a:ext cx="4788024" cy="6866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Documents and Settings\Todaro\Desktop\foto ridotte  Festa dei popoli 2015 PE\IMG_7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C:\Documents and Settings\Todaro\Desktop\foto ridotte  Festa dei popoli 2015 PE\IMG_7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C:\Documents and Settings\Todaro\Desktop\foto ridotte  Festa dei popoli 2015 PE\IMG_7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C:\Documents and Settings\Todaro\Desktop\foto ridotte  Festa dei popoli 2015 PE\Festa dei popolo Pescara 06.06.15 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184576" cy="6908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9" name="Picture 3" descr="C:\Documents and Settings\Todaro\Desktop\foto ridotte  Festa dei popoli 2015 PE\Festa dei popolo Pescara 06.06.15 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8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 descr="C:\Documents and Settings\Todaro\Desktop\foto ridotte  Festa dei popoli 2015 PE\Festa dei popolo Pescara 06.06.15 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83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 descr="C:\Documents and Settings\Todaro\Desktop\foto ridotte  Festa dei popoli 2015 PE\IMG_7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 descr="C:\Documents and Settings\Todaro\Desktop\foto ridotte  Festa dei popoli 2015 PE\IMG_7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Documents and Settings\Todaro\Desktop\foto ridotte  Festa dei popoli 2015 PE\FestaDeiPopoli2015Chiet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"/>
            <a:ext cx="48005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Documents and Settings\Todaro\Desktop\foto ridotte  Festa dei popoli 2015 PE\IMG_7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37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Documents and Settings\Todaro\Desktop\foto ridotte  Festa dei popoli 2015 PE\IMG_7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77"/>
            <a:ext cx="9144000" cy="6863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Documents and Settings\Todaro\Desktop\foto ridotte  Festa dei popoli 2015 PE\IMG_7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Documents and Settings\Todaro\Desktop\foto ridotte  Festa dei popoli 2015 PE\IMG_7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Documents and Settings\Todaro\Desktop\foto ridotte  Festa dei popoli 2015 PE\IMG_7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Documents and Settings\Todaro\Desktop\foto ridotte  Festa dei popoli 2015 PE\IMG_7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Documents and Settings\Todaro\Desktop\foto ridotte  Festa dei popoli 2015 PE\IMG_7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</Words>
  <Application>Microsoft Office PowerPoint</Application>
  <PresentationFormat>Presentazione su schermo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FESTA DEI POPOLI  CHIETI 24 MAGGIO 2015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FESTA DEI POPOLI    PESCARA  7 GIUGNO 2015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>BASTARDS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FESTA DEI POPOLI  CHIETI 24 MAGGIO 2015</dc:title>
  <dc:creator> </dc:creator>
  <cp:lastModifiedBy>-</cp:lastModifiedBy>
  <cp:revision>2</cp:revision>
  <dcterms:created xsi:type="dcterms:W3CDTF">2015-06-10T08:16:41Z</dcterms:created>
  <dcterms:modified xsi:type="dcterms:W3CDTF">2015-06-10T09:28:13Z</dcterms:modified>
</cp:coreProperties>
</file>