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73" r:id="rId5"/>
    <p:sldId id="274" r:id="rId6"/>
    <p:sldId id="259" r:id="rId7"/>
    <p:sldId id="260" r:id="rId8"/>
    <p:sldId id="256" r:id="rId9"/>
    <p:sldId id="261" r:id="rId10"/>
    <p:sldId id="267" r:id="rId11"/>
    <p:sldId id="262" r:id="rId12"/>
    <p:sldId id="263" r:id="rId13"/>
    <p:sldId id="264" r:id="rId14"/>
    <p:sldId id="266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Documents and Settings\Todaro\Desktop\Foto a Scafa per Edoardo\foto ridotte\IMG_7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9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 descr="C:\Documents and Settings\Todaro\Desktop\Foto a Scafa per Edoardo\foto ridotte\IMG_7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05" y="0"/>
            <a:ext cx="91502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C:\Documents and Settings\Todaro\Desktop\Foto a Scafa per Edoardo\foto ridotte\IMG_7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01" y="1"/>
            <a:ext cx="91502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C:\Documents and Settings\Todaro\Desktop\Foto a Scafa per Edoardo\foto ridotte\IMG_7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01" y="1"/>
            <a:ext cx="91502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 descr="C:\Documents and Settings\Todaro\Desktop\Foto a Scafa per Edoardo\foto ridotte\IMG_7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649"/>
            <a:ext cx="9144000" cy="6853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 descr="C:\Documents and Settings\Todaro\Desktop\Foto a Scafa per Edoardo\foto ridotte\IMG_7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01" y="1"/>
            <a:ext cx="91502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 descr="C:\Documents and Settings\Todaro\Desktop\Foto a Scafa per Edoardo\foto ridotte\IMG_7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01" y="1"/>
            <a:ext cx="91502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 descr="C:\Documents and Settings\Todaro\Desktop\Foto a Scafa per Edoardo\foto ridotte\IMG_7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05" y="0"/>
            <a:ext cx="91502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 descr="C:\Documents and Settings\Todaro\Desktop\Foto a Scafa per Edoardo\foto ridotte\IMG_7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01" y="1"/>
            <a:ext cx="91502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Documents and Settings\Todaro\Desktop\Foto a Scafa per Edoardo\foto ridotte\IMG_7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03" y="0"/>
            <a:ext cx="91502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Documents and Settings\Todaro\Desktop\Foto a Scafa per Edoardo\foto ridotte\IMG_7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05" y="0"/>
            <a:ext cx="91502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Documents and Settings\Todaro\Desktop\Foto a Scafa per Edoardo\foto ridotte\IMG_7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01" y="1"/>
            <a:ext cx="91502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Documents and Settings\Todaro\Desktop\Foto a Scafa per Edoardo\foto ridotte\IMG_7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01" y="1"/>
            <a:ext cx="91502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Documents and Settings\Todaro\Desktop\Foto a Scafa per Edoardo\foto ridotte\IMG_7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01" y="1"/>
            <a:ext cx="91502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Documents and Settings\Todaro\Desktop\Foto a Scafa per Edoardo\foto ridotte\IMG_7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05" y="0"/>
            <a:ext cx="91502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Documents and Settings\Todaro\Desktop\Foto a Scafa per Edoardo\foto ridotte\IMG_7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5965" y="0"/>
            <a:ext cx="49238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Documents and Settings\Todaro\Desktop\Foto a Scafa per Edoardo\foto ridotte\IMG_7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01" y="1"/>
            <a:ext cx="91502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 </cp:lastModifiedBy>
  <cp:revision>2</cp:revision>
  <dcterms:modified xsi:type="dcterms:W3CDTF">2015-09-28T23:30:01Z</dcterms:modified>
</cp:coreProperties>
</file>